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3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0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31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8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66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4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4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6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6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6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2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0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0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3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FEAF-2DE0-46F5-AFDF-0D8A6D020CDA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8B13DB-8C57-47FD-9953-7DC09006B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3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Муниципальное бюджетное дошкольное образовательное учреждение детский сад № 89 "Крепыш"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512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Социально-экологический проект: 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«Спаси дерево» </a:t>
            </a:r>
            <a:endParaRPr lang="ru-RU" sz="43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Составила: Седова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Л.В.,воспитатель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Г.Сургут.2019г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6" y="3833870"/>
            <a:ext cx="2664393" cy="29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49" y="233818"/>
            <a:ext cx="6515111" cy="60237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http://ds89.detkin-club.ru/editor/52/images/bff0413cb7d7ba1abceff8d67262e7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34" y="2340284"/>
            <a:ext cx="5442353" cy="408176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3" y="801487"/>
            <a:ext cx="5423184" cy="4073909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870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Объект 30"/>
          <p:cNvSpPr>
            <a:spLocks noGrp="1"/>
          </p:cNvSpPr>
          <p:nvPr>
            <p:ph idx="1"/>
          </p:nvPr>
        </p:nvSpPr>
        <p:spPr>
          <a:xfrm>
            <a:off x="677334" y="727113"/>
            <a:ext cx="10868343" cy="4675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Не стоит думать, что необходимые решения по сбережению природных ресурсов могут принимать только правительства. Это не так.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Многое и нам под силу!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Начинать нужно с себя, со своей квартиры, двора, школы.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Пусть с малых, но конкретных дел!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Так мы сможем помочь природе!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Общими усилиями, наш детский сад в лице педагогов, воспитанников и их родителей собрали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98,8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кг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Мы спасли одно дерево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!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И мы будем продолжать с  радостью принимать активное участие в экологических акциях.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 Кто хоть раз собирал и сдавал макулатуру, не сможет уже равнодушно выкидывать бумагу в мусорный контейнер.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Акция «Спаси дерево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!» безусловно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приучает к бережливости и экологическому поведению. Мы рады, что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проведенная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 акция удалась.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Экономя ресурсы, мы заботимся, прежде всего, о будущем нашей планеты!</a:t>
            </a:r>
            <a:endParaRPr lang="ru-RU" sz="2400" b="1" dirty="0">
              <a:latin typeface="+mj-lt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30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80501"/>
            <a:ext cx="8596668" cy="506086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latin typeface="+mj-lt"/>
              </a:rPr>
              <a:t>Цель</a:t>
            </a:r>
            <a:r>
              <a:rPr lang="ru-RU" sz="2000" dirty="0" smtClean="0">
                <a:latin typeface="+mj-lt"/>
              </a:rPr>
              <a:t>: Экономия </a:t>
            </a:r>
            <a:r>
              <a:rPr lang="ru-RU" sz="2000" dirty="0">
                <a:latin typeface="+mj-lt"/>
              </a:rPr>
              <a:t>природных ресурсов </a:t>
            </a:r>
            <a:r>
              <a:rPr lang="ru-RU" sz="2000" dirty="0" smtClean="0">
                <a:latin typeface="+mj-lt"/>
              </a:rPr>
              <a:t>за </a:t>
            </a:r>
            <a:r>
              <a:rPr lang="ru-RU" sz="2000" dirty="0">
                <a:latin typeface="+mj-lt"/>
              </a:rPr>
              <a:t>счёт сдачи бумаги во вторичную переработку</a:t>
            </a:r>
            <a:r>
              <a:rPr lang="ru-RU" sz="2000" dirty="0" smtClean="0">
                <a:latin typeface="+mj-lt"/>
              </a:rPr>
              <a:t>.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Ф</a:t>
            </a:r>
            <a:r>
              <a:rPr lang="ru-RU" sz="2000" dirty="0" smtClean="0">
                <a:latin typeface="+mj-lt"/>
              </a:rPr>
              <a:t>ормирование </a:t>
            </a:r>
            <a:r>
              <a:rPr lang="ru-RU" sz="2000" dirty="0">
                <a:latin typeface="+mj-lt"/>
              </a:rPr>
              <a:t>у </a:t>
            </a:r>
            <a:r>
              <a:rPr lang="ru-RU" sz="2000" dirty="0" smtClean="0">
                <a:latin typeface="+mj-lt"/>
              </a:rPr>
              <a:t>детей основ</a:t>
            </a:r>
            <a:r>
              <a:rPr lang="ru-RU" sz="2000" dirty="0">
                <a:latin typeface="+mj-lt"/>
              </a:rPr>
              <a:t> экологического сознания и экологической культуры</a:t>
            </a:r>
            <a:r>
              <a:rPr lang="ru-RU" sz="2000" dirty="0" smtClean="0">
                <a:latin typeface="+mj-lt"/>
              </a:rPr>
              <a:t> </a:t>
            </a:r>
          </a:p>
          <a:p>
            <a:r>
              <a:rPr lang="ru-RU" sz="2000" b="1" dirty="0" smtClean="0">
                <a:latin typeface="+mj-lt"/>
              </a:rPr>
              <a:t>Задачи:</a:t>
            </a:r>
          </a:p>
          <a:p>
            <a:r>
              <a:rPr lang="ru-RU" sz="2000" dirty="0" smtClean="0">
                <a:latin typeface="+mj-lt"/>
              </a:rPr>
              <a:t> Воспитание у подрастающего поколения уважительного отношения к природе;</a:t>
            </a:r>
          </a:p>
          <a:p>
            <a:r>
              <a:rPr lang="ru-RU" sz="2000" dirty="0">
                <a:latin typeface="+mj-lt"/>
              </a:rPr>
              <a:t>Вовлекать воспитанников и их родителей в активную природоохранную </a:t>
            </a:r>
            <a:r>
              <a:rPr lang="ru-RU" sz="2000" dirty="0" smtClean="0">
                <a:latin typeface="+mj-lt"/>
              </a:rPr>
              <a:t>деятельность;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Дать </a:t>
            </a:r>
            <a:r>
              <a:rPr lang="ru-RU" sz="2000" dirty="0">
                <a:latin typeface="+mj-lt"/>
              </a:rPr>
              <a:t>детям представление о полезных свойствах леса.</a:t>
            </a:r>
          </a:p>
          <a:p>
            <a:r>
              <a:rPr lang="ru-RU" sz="2000" dirty="0" smtClean="0">
                <a:latin typeface="+mj-lt"/>
              </a:rPr>
              <a:t>Вызывать интерес и эмоциональную </a:t>
            </a:r>
            <a:r>
              <a:rPr lang="ru-RU" sz="2000" dirty="0">
                <a:latin typeface="+mj-lt"/>
              </a:rPr>
              <a:t>отзывчивости к живой природе</a:t>
            </a:r>
            <a:endParaRPr lang="ru-RU" sz="2000" dirty="0" smtClean="0">
              <a:latin typeface="+mj-lt"/>
            </a:endParaRPr>
          </a:p>
          <a:p>
            <a:r>
              <a:rPr lang="ru-RU" sz="2000" dirty="0">
                <a:latin typeface="+mj-lt"/>
              </a:rPr>
              <a:t>Развивать художественные способности, эстетические чувства; умение замечать прекрасное, любоваться и восторгаться объектами природы, оберегать и по возможности преумножать красоту и богатства родной природы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4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000" b="1" dirty="0" err="1" smtClean="0">
                <a:latin typeface="+mj-lt"/>
              </a:rPr>
              <a:t>Ответстыенные</a:t>
            </a:r>
            <a:r>
              <a:rPr lang="ru-RU" sz="2000" b="1" dirty="0" smtClean="0">
                <a:latin typeface="+mj-lt"/>
              </a:rPr>
              <a:t> за проведение экологической ресурсосберегающей акции «Спаси </a:t>
            </a:r>
            <a:r>
              <a:rPr lang="ru-RU" sz="2000" b="1" dirty="0" err="1" smtClean="0">
                <a:latin typeface="+mj-lt"/>
              </a:rPr>
              <a:t>дерево»в</a:t>
            </a:r>
            <a:r>
              <a:rPr lang="ru-RU" sz="2000" b="1" dirty="0" smtClean="0">
                <a:latin typeface="+mj-lt"/>
              </a:rPr>
              <a:t> рамках международного дня «Без Бумаги» в МБДОУ д/с №89 «Крепыш»: </a:t>
            </a:r>
            <a:r>
              <a:rPr lang="ru-RU" sz="2000" dirty="0" smtClean="0">
                <a:latin typeface="+mj-lt"/>
              </a:rPr>
              <a:t>Дубина Г.П., Седова Л.В.</a:t>
            </a:r>
          </a:p>
          <a:p>
            <a:pPr algn="just"/>
            <a:r>
              <a:rPr lang="ru-RU" sz="2000" b="1" dirty="0">
                <a:latin typeface="+mj-lt"/>
              </a:rPr>
              <a:t>Активные </a:t>
            </a:r>
            <a:r>
              <a:rPr lang="ru-RU" sz="2000" b="1" dirty="0" smtClean="0">
                <a:latin typeface="+mj-lt"/>
              </a:rPr>
              <a:t>участники</a:t>
            </a:r>
            <a:r>
              <a:rPr lang="ru-RU" sz="2000" dirty="0" smtClean="0">
                <a:latin typeface="+mj-lt"/>
              </a:rPr>
              <a:t>: группы </a:t>
            </a:r>
          </a:p>
          <a:p>
            <a:pPr algn="just"/>
            <a:r>
              <a:rPr lang="ru-RU" sz="2000" dirty="0" smtClean="0">
                <a:latin typeface="+mj-lt"/>
              </a:rPr>
              <a:t>«Солнечные лучики» </a:t>
            </a:r>
            <a:r>
              <a:rPr lang="ru-RU" sz="2000" dirty="0">
                <a:latin typeface="+mj-lt"/>
              </a:rPr>
              <a:t>(воспитатели: Сулейманова Г.Ж); </a:t>
            </a:r>
            <a:endParaRPr lang="ru-RU" sz="2000" dirty="0" smtClean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«Капелька» </a:t>
            </a:r>
            <a:r>
              <a:rPr lang="ru-RU" sz="2000" dirty="0">
                <a:latin typeface="+mj-lt"/>
              </a:rPr>
              <a:t>(воспитатели: Седова Л.В., </a:t>
            </a:r>
            <a:r>
              <a:rPr lang="ru-RU" sz="2000" dirty="0" err="1">
                <a:latin typeface="+mj-lt"/>
              </a:rPr>
              <a:t>Фалалеева</a:t>
            </a:r>
            <a:r>
              <a:rPr lang="ru-RU" sz="2000" dirty="0">
                <a:latin typeface="+mj-lt"/>
              </a:rPr>
              <a:t> Н.А</a:t>
            </a:r>
            <a:r>
              <a:rPr lang="ru-RU" sz="2000" dirty="0" smtClean="0">
                <a:latin typeface="+mj-lt"/>
              </a:rPr>
              <a:t>.);</a:t>
            </a:r>
          </a:p>
          <a:p>
            <a:pPr algn="just"/>
            <a:r>
              <a:rPr lang="ru-RU" sz="2000" dirty="0" smtClean="0">
                <a:latin typeface="+mj-lt"/>
              </a:rPr>
              <a:t> «Одуванчик» (</a:t>
            </a:r>
            <a:r>
              <a:rPr lang="ru-RU" sz="2000" dirty="0">
                <a:latin typeface="+mj-lt"/>
              </a:rPr>
              <a:t>воспитатели: </a:t>
            </a:r>
            <a:r>
              <a:rPr lang="ru-RU" sz="2000" dirty="0" err="1">
                <a:latin typeface="+mj-lt"/>
              </a:rPr>
              <a:t>Галеева</a:t>
            </a:r>
            <a:r>
              <a:rPr lang="ru-RU" sz="2000" dirty="0">
                <a:latin typeface="+mj-lt"/>
              </a:rPr>
              <a:t> Т.Г., Николаева И.А</a:t>
            </a:r>
            <a:r>
              <a:rPr lang="ru-RU" sz="2000" dirty="0" smtClean="0">
                <a:latin typeface="+mj-lt"/>
              </a:rPr>
              <a:t>.);</a:t>
            </a:r>
          </a:p>
          <a:p>
            <a:pPr algn="just"/>
            <a:r>
              <a:rPr lang="ru-RU" sz="2000" dirty="0" smtClean="0">
                <a:latin typeface="+mj-lt"/>
              </a:rPr>
              <a:t> «Улыбка» (воспитатели: Рамазанова М.М., Юсупова Э.И); </a:t>
            </a:r>
          </a:p>
          <a:p>
            <a:pPr algn="just"/>
            <a:r>
              <a:rPr lang="ru-RU" sz="2000" dirty="0" smtClean="0">
                <a:latin typeface="+mj-lt"/>
              </a:rPr>
              <a:t>«Землянички» </a:t>
            </a:r>
            <a:r>
              <a:rPr lang="ru-RU" sz="2000" dirty="0">
                <a:latin typeface="+mj-lt"/>
              </a:rPr>
              <a:t>(воспитатели: Литвинова А.В., </a:t>
            </a:r>
            <a:r>
              <a:rPr lang="ru-RU" sz="2000" dirty="0" err="1">
                <a:latin typeface="+mj-lt"/>
              </a:rPr>
              <a:t>Тухтарова</a:t>
            </a:r>
            <a:r>
              <a:rPr lang="ru-RU" sz="2000" dirty="0">
                <a:latin typeface="+mj-lt"/>
              </a:rPr>
              <a:t> Т.С</a:t>
            </a:r>
            <a:r>
              <a:rPr lang="ru-RU" sz="2000" dirty="0" smtClean="0">
                <a:latin typeface="+mj-lt"/>
              </a:rPr>
              <a:t>.);</a:t>
            </a:r>
          </a:p>
          <a:p>
            <a:pPr algn="just"/>
            <a:r>
              <a:rPr lang="ru-RU" sz="2000" dirty="0" smtClean="0">
                <a:latin typeface="+mj-lt"/>
              </a:rPr>
              <a:t> «Чудо-Чадо» </a:t>
            </a:r>
            <a:r>
              <a:rPr lang="ru-RU" sz="2000" dirty="0">
                <a:latin typeface="+mj-lt"/>
              </a:rPr>
              <a:t>(воспитатели: Дубина Г.П., </a:t>
            </a:r>
            <a:r>
              <a:rPr lang="ru-RU" sz="2000" dirty="0" err="1">
                <a:latin typeface="+mj-lt"/>
              </a:rPr>
              <a:t>Шихаммедова</a:t>
            </a:r>
            <a:r>
              <a:rPr lang="ru-RU" sz="2000" dirty="0">
                <a:latin typeface="+mj-lt"/>
              </a:rPr>
              <a:t> Е.Ю</a:t>
            </a:r>
            <a:r>
              <a:rPr lang="ru-RU" sz="2000" dirty="0" smtClean="0">
                <a:latin typeface="+mj-lt"/>
              </a:rPr>
              <a:t>.); </a:t>
            </a:r>
          </a:p>
          <a:p>
            <a:pPr algn="just"/>
            <a:r>
              <a:rPr lang="ru-RU" sz="2000" dirty="0" smtClean="0">
                <a:latin typeface="+mj-lt"/>
              </a:rPr>
              <a:t>«Радуга» </a:t>
            </a:r>
            <a:r>
              <a:rPr lang="ru-RU" sz="2000" dirty="0">
                <a:latin typeface="+mj-lt"/>
              </a:rPr>
              <a:t>(воспитатели: </a:t>
            </a:r>
            <a:r>
              <a:rPr lang="ru-RU" sz="2000" dirty="0" err="1">
                <a:latin typeface="+mj-lt"/>
              </a:rPr>
              <a:t>Давлетбаева</a:t>
            </a:r>
            <a:r>
              <a:rPr lang="ru-RU" sz="2000" dirty="0">
                <a:latin typeface="+mj-lt"/>
              </a:rPr>
              <a:t> А.Ю., </a:t>
            </a:r>
            <a:r>
              <a:rPr lang="ru-RU" sz="2000" dirty="0" err="1">
                <a:latin typeface="+mj-lt"/>
              </a:rPr>
              <a:t>Бурдина</a:t>
            </a:r>
            <a:r>
              <a:rPr lang="ru-RU" sz="2000" dirty="0">
                <a:latin typeface="+mj-lt"/>
              </a:rPr>
              <a:t> Н.В</a:t>
            </a:r>
            <a:r>
              <a:rPr lang="ru-RU" sz="2000" dirty="0" smtClean="0">
                <a:latin typeface="+mj-lt"/>
              </a:rPr>
              <a:t>.);</a:t>
            </a:r>
          </a:p>
          <a:p>
            <a:pPr algn="just"/>
            <a:r>
              <a:rPr lang="ru-RU" sz="2000" dirty="0" smtClean="0">
                <a:latin typeface="+mj-lt"/>
              </a:rPr>
              <a:t> «</a:t>
            </a:r>
            <a:r>
              <a:rPr lang="ru-RU" sz="2000" dirty="0" err="1" smtClean="0">
                <a:latin typeface="+mj-lt"/>
              </a:rPr>
              <a:t>Смешарики</a:t>
            </a:r>
            <a:r>
              <a:rPr lang="ru-RU" sz="2000" dirty="0" smtClean="0">
                <a:latin typeface="+mj-lt"/>
              </a:rPr>
              <a:t>» </a:t>
            </a:r>
            <a:r>
              <a:rPr lang="ru-RU" sz="2000" dirty="0">
                <a:latin typeface="+mj-lt"/>
              </a:rPr>
              <a:t>(воспитатели: </a:t>
            </a:r>
            <a:r>
              <a:rPr lang="ru-RU" sz="2000" dirty="0" err="1">
                <a:latin typeface="+mj-lt"/>
              </a:rPr>
              <a:t>Клочкова</a:t>
            </a:r>
            <a:r>
              <a:rPr lang="ru-RU" sz="2000" dirty="0">
                <a:latin typeface="+mj-lt"/>
              </a:rPr>
              <a:t> Т.И., </a:t>
            </a:r>
            <a:r>
              <a:rPr lang="ru-RU" sz="2000" dirty="0" err="1">
                <a:latin typeface="+mj-lt"/>
              </a:rPr>
              <a:t>Шкрет</a:t>
            </a:r>
            <a:r>
              <a:rPr lang="ru-RU" sz="2000" dirty="0">
                <a:latin typeface="+mj-lt"/>
              </a:rPr>
              <a:t> С.И</a:t>
            </a:r>
            <a:r>
              <a:rPr lang="ru-RU" sz="2000" dirty="0" smtClean="0">
                <a:latin typeface="+mj-lt"/>
              </a:rPr>
              <a:t>.);</a:t>
            </a:r>
          </a:p>
          <a:p>
            <a:pPr algn="just"/>
            <a:r>
              <a:rPr lang="ru-RU" sz="2000" dirty="0" smtClean="0">
                <a:latin typeface="+mj-lt"/>
              </a:rPr>
              <a:t> «Малышок» </a:t>
            </a:r>
            <a:r>
              <a:rPr lang="ru-RU" sz="2000" dirty="0">
                <a:latin typeface="+mj-lt"/>
              </a:rPr>
              <a:t>(воспитатели: </a:t>
            </a:r>
            <a:r>
              <a:rPr lang="ru-RU" sz="2000" dirty="0" err="1">
                <a:latin typeface="+mj-lt"/>
              </a:rPr>
              <a:t>Мизхатова</a:t>
            </a:r>
            <a:r>
              <a:rPr lang="ru-RU" sz="2000" dirty="0">
                <a:latin typeface="+mj-lt"/>
              </a:rPr>
              <a:t> И.Ф., </a:t>
            </a:r>
            <a:r>
              <a:rPr lang="ru-RU" sz="2000" dirty="0" err="1">
                <a:latin typeface="+mj-lt"/>
              </a:rPr>
              <a:t>Балина</a:t>
            </a:r>
            <a:r>
              <a:rPr lang="ru-RU" sz="2000" dirty="0">
                <a:latin typeface="+mj-lt"/>
              </a:rPr>
              <a:t> О.Н</a:t>
            </a:r>
            <a:r>
              <a:rPr lang="ru-RU" sz="2000" dirty="0" smtClean="0">
                <a:latin typeface="+mj-lt"/>
              </a:rPr>
              <a:t>.);</a:t>
            </a:r>
          </a:p>
          <a:p>
            <a:pPr algn="just"/>
            <a:r>
              <a:rPr lang="ru-RU" sz="2000" dirty="0" smtClean="0">
                <a:latin typeface="+mj-lt"/>
              </a:rPr>
              <a:t> «Фантазеры» </a:t>
            </a:r>
            <a:r>
              <a:rPr lang="ru-RU" sz="2000" dirty="0">
                <a:latin typeface="+mj-lt"/>
              </a:rPr>
              <a:t>(воспитатели: Ашманова А.А., </a:t>
            </a:r>
            <a:r>
              <a:rPr lang="ru-RU" sz="2000" dirty="0" err="1">
                <a:latin typeface="+mj-lt"/>
              </a:rPr>
              <a:t>Койлыбаева</a:t>
            </a:r>
            <a:r>
              <a:rPr lang="ru-RU" sz="2000" dirty="0">
                <a:latin typeface="+mj-lt"/>
              </a:rPr>
              <a:t> А.А</a:t>
            </a:r>
            <a:r>
              <a:rPr lang="ru-RU" sz="2000" dirty="0" smtClean="0">
                <a:latin typeface="+mj-lt"/>
              </a:rPr>
              <a:t>.)</a:t>
            </a:r>
          </a:p>
          <a:p>
            <a:pPr algn="just"/>
            <a:r>
              <a:rPr lang="ru-RU" sz="2000" b="1" dirty="0" smtClean="0">
                <a:latin typeface="+mj-lt"/>
              </a:rPr>
              <a:t>Общая численность участников</a:t>
            </a:r>
            <a:r>
              <a:rPr lang="ru-RU" sz="2000" dirty="0" smtClean="0">
                <a:latin typeface="+mj-lt"/>
              </a:rPr>
              <a:t>: 268 участников, из них 20 человек - педагоги, 44 человека – родители (законные представители воспитанников), 204 человека- воспитанники детского сада.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94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62638"/>
              </p:ext>
            </p:extLst>
          </p:nvPr>
        </p:nvGraphicFramePr>
        <p:xfrm>
          <a:off x="873244" y="587092"/>
          <a:ext cx="11105001" cy="6144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2106"/>
                <a:gridCol w="5261889"/>
                <a:gridCol w="3411006"/>
              </a:tblGrid>
              <a:tr h="294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Возрастные группы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Работа с воспитанниками</a:t>
                      </a:r>
                      <a:endParaRPr lang="ru-RU" sz="18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Работа с родителями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</a:tr>
              <a:tr h="146953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ВСЕМ: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Беседы на темы: «Экологический час «Международный день без бумаги», «Леса – наши друзья!», «Сбережём бумагу!», «Из чего сделана книжка?», тематические доклады «Новые привычки в Международный день без бумаги», «Как выросло из зёрнышка дерево?» 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Просмотр демонстраций, презентаций, видеороликов посвященных охране 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леса</a:t>
                      </a: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4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Подготовительные группы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1. Выставка рисунков «Берегите леса!»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2. Экспериментальная деятельность с бумагой «Практическое занятие «Изготовление бумаги в условиях детского сада»»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3. Викторина «Деревья  нашего края»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1. Привлечение к акции «Спаси дерево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».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2. Сбор макулатуры. 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3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. Проведение 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социологического опроса: Опросная анкета «Отношение </a:t>
                      </a:r>
                      <a:r>
                        <a:rPr lang="ru-RU" sz="1800" dirty="0" err="1">
                          <a:effectLst/>
                          <a:latin typeface="+mj-lt"/>
                        </a:rPr>
                        <a:t>сургутян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 к использованию природного ресурса – леса в целлюлозно-бумажной 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промышленности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».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4.Консультации для родителей: «Экологическое воспитание», «Сбережём бумагу-спасём лес!»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</a:tr>
              <a:tr h="89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Группы старшего возраста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1. Портфолио «Деревья в нашем крае»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2. Выставка рисунков «Деревья нашей Земли»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3. Экспериментальная деятельность: «Знакомство со свойствами бумаги»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Группы среднего возраста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1. Творческие мастерские по ремонту книг.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2. Оформление коллекции «Бумага и картон».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Группы младшего возраста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Совместно с родителями: 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1. Изготовление поделок из использованной бумаги.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2. Изготовление и распространение Листовки–раскраски «Спаси дерево»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5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Группы раннего возраста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66" marR="464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73244" y="-43314"/>
            <a:ext cx="10824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Мероприятия, проведённые в МБДОУ д/с №89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Крепыш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посвященные экологической ресурсосберегающей акции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 дерево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03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67778" y="543154"/>
            <a:ext cx="5165782" cy="6887711"/>
          </a:xfrm>
          <a:prstGeom prst="rect">
            <a:avLst/>
          </a:prstGeom>
          <a:ln w="57150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807" y="541635"/>
            <a:ext cx="10809033" cy="679373"/>
          </a:xfrm>
        </p:spPr>
        <p:txBody>
          <a:bodyPr>
            <a:noAutofit/>
          </a:bodyPr>
          <a:lstStyle/>
          <a:p>
            <a:pPr marL="90170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«Отношение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сургутян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 использованию природного ресурса – леса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 целлюлозно-бумажной промышленности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560393"/>
              </p:ext>
            </p:extLst>
          </p:nvPr>
        </p:nvGraphicFramePr>
        <p:xfrm>
          <a:off x="-3247827" y="341615"/>
          <a:ext cx="1419027" cy="180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02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Объект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522436"/>
              </p:ext>
            </p:extLst>
          </p:nvPr>
        </p:nvGraphicFramePr>
        <p:xfrm>
          <a:off x="763959" y="1661029"/>
          <a:ext cx="10897643" cy="4672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4679"/>
                <a:gridCol w="1185126"/>
                <a:gridCol w="1683334"/>
                <a:gridCol w="964504"/>
              </a:tblGrid>
              <a:tr h="728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вопрос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да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нет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свой ответ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</a:tr>
              <a:tr h="48848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Стали бы вы принимать участие в сборе макулатуры?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100%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0%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</a:tr>
              <a:tr h="72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Приходилось ли Вам в жизни принимать участие в сборе макулатуры?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89%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11%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</a:tr>
              <a:tr h="72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Можно ли по Вашему мнению использовать макулатуру вторично?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98%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2%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</a:tr>
              <a:tr h="74451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Что обычно Вы делаете с использованной Вами в быту бумагой (макулатурой)?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сжигаю 0%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выбрасываю 90%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10%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</a:tr>
              <a:tr h="48848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Стараетесь ли Вы экономить бумагу?</a:t>
                      </a:r>
                      <a:endParaRPr lang="ru-RU" sz="24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84%</a:t>
                      </a:r>
                      <a:endParaRPr lang="ru-RU" sz="24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16%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</a:tr>
              <a:tr h="72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Знаете ли Вы что бумага изготавливается из деревьев?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100%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  <a:latin typeface="+mj-lt"/>
                        </a:rPr>
                        <a:t>0%</a:t>
                      </a:r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64807" y="6503193"/>
            <a:ext cx="466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опросе приняли участие 44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s89.detkin-club.ru/editor/52/images/ba944ee005de830fd1766662d41959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97" y="512841"/>
            <a:ext cx="3087937" cy="41172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481" y="232589"/>
            <a:ext cx="8596668" cy="560505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Сбор макулатуры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1" y="987513"/>
            <a:ext cx="3687047" cy="4916063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07" y="3562954"/>
            <a:ext cx="4533235" cy="316920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81" y="1394216"/>
            <a:ext cx="2322457" cy="309660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6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4847" y="453956"/>
            <a:ext cx="4960307" cy="4175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u="sng" dirty="0">
                <a:solidFill>
                  <a:schemeClr val="accent2">
                    <a:lumMod val="75000"/>
                  </a:schemeClr>
                </a:solidFill>
              </a:rPr>
              <a:t>Выставка рисунков «Берегите леса!»</a:t>
            </a:r>
            <a:r>
              <a:rPr lang="ru-RU" sz="2000" b="1" u="sng" dirty="0"/>
              <a:t/>
            </a:r>
            <a:br>
              <a:rPr lang="ru-RU" sz="2000" b="1" u="sng" dirty="0"/>
            </a:br>
            <a:endParaRPr lang="ru-RU" sz="2000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0" y="1025667"/>
            <a:ext cx="3557391" cy="2668043"/>
          </a:xfr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5" y="3922519"/>
            <a:ext cx="3573936" cy="268045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2" descr="http://ds89.detkin-club.ru/editor/52/images/9d0f97abb9313bd37639a2357004a1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08" y="1379002"/>
            <a:ext cx="5307963" cy="398097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72809" y="271325"/>
            <a:ext cx="5576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Изготовление поделок из использованной бумаги</a:t>
            </a:r>
          </a:p>
        </p:txBody>
      </p:sp>
    </p:spTree>
    <p:extLst>
      <p:ext uri="{BB962C8B-B14F-4D97-AF65-F5344CB8AC3E}">
        <p14:creationId xmlns:p14="http://schemas.microsoft.com/office/powerpoint/2010/main" val="326119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62" y="346554"/>
            <a:ext cx="11336055" cy="10313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</a:rPr>
              <a:t>Экспериментальная деятельность с бумагой «Практическое занятие «Изготовление бумаги в условиях детского сада»» </a:t>
            </a:r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89" y="2304786"/>
            <a:ext cx="4678974" cy="3509231"/>
          </a:xfr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AutoShape 2" descr="https://e.mail.ru/api/v1/messages/attaches/view?id=4sExDsxQXMFku7aZcTjHPgmP:wEdSyutjQWW&amp;type=cloud_stock&amp;x-email=lubcha198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4578662" cy="45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ds89.detkin-club.ru/editor/52/images/cfd0540b58fe499682191ff36bb0b5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83" y="1610030"/>
            <a:ext cx="3674059" cy="489874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4886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4" y="1566832"/>
            <a:ext cx="3566291" cy="475505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35984" y="278821"/>
            <a:ext cx="3734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Наши участники проекта выпустили и распространили в городе</a:t>
            </a:r>
            <a:r>
              <a:rPr lang="ru-RU" sz="20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 </a:t>
            </a:r>
            <a:r>
              <a:rPr lang="ru-RU" sz="20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листовки «Спаси дерево!»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54187" y="617374"/>
            <a:ext cx="3144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Творческая мастерская по ремонту книг.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02" y="1566832"/>
            <a:ext cx="3071889" cy="3593013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69" y="2139854"/>
            <a:ext cx="4557066" cy="3417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95426" y="1602260"/>
            <a:ext cx="4347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Викторина «Деревья  нашего края»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38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625</Words>
  <Application>Microsoft Office PowerPoint</Application>
  <PresentationFormat>Широкоэкранный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 3</vt:lpstr>
      <vt:lpstr>Грань</vt:lpstr>
      <vt:lpstr>Муниципальное бюджетное дошкольное образовательное учреждение детский сад № 89 "Крепыш"</vt:lpstr>
      <vt:lpstr>Презентация PowerPoint</vt:lpstr>
      <vt:lpstr>Презентация PowerPoint</vt:lpstr>
      <vt:lpstr>Мероприятия, проведённые в МБДОУ д/с №89 «Крепыш», посвященные экологической ресурсосберегающей акции «Спаси дерево». </vt:lpstr>
      <vt:lpstr>«Отношение сургутян к использованию природного ресурса – леса  в целлюлозно-бумажной промышленности»  </vt:lpstr>
      <vt:lpstr>Сбор макулатуры</vt:lpstr>
      <vt:lpstr>Выставка рисунков «Берегите леса!» </vt:lpstr>
      <vt:lpstr>Экспериментальная деятельность с бумагой «Практическое занятие «Изготовление бумаги в условиях детского сада»»  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a.zaripov</dc:creator>
  <cp:lastModifiedBy>a.zaripov</cp:lastModifiedBy>
  <cp:revision>35</cp:revision>
  <dcterms:created xsi:type="dcterms:W3CDTF">2019-10-27T05:13:11Z</dcterms:created>
  <dcterms:modified xsi:type="dcterms:W3CDTF">2019-10-27T11:32:19Z</dcterms:modified>
</cp:coreProperties>
</file>